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SIT-Title-image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SIT-Section-image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SIT-Key-Idea-image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1-1.pn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2-1.pn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3-1.png"/><Relationship Id="rId2" Type="http://schemas.openxmlformats.org/officeDocument/2006/relationships/image" Target="../media/SIT-Closing-image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822960"/>
            <a:ext cx="1508760" cy="53035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914400" y="1828800"/>
            <a:ext cx="6675120" cy="2057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8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Lecture title</a:t>
            </a:r>
            <a:endParaRPr lang="en-US" sz="4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914400" y="4023360"/>
            <a:ext cx="667512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rgbClr val="FE5823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dirty="0">
                <a:solidFill>
                  <a:srgbClr val="FE5823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Course name · Lecture 1</a:t>
            </a:r>
            <a:endParaRPr lang="en-US" sz="22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914400" y="589788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" spc="150" kern="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100" spc="150" kern="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LECTURER NAME  |  DEPARTMENT  |  DATE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Section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72968" y="141732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Section title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132320" y="4572000"/>
            <a:ext cx="4142232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12000" b="1" dirty="0">
                <a:solidFill>
                  <a:srgbClr val="FE5823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r" indent="0" marL="0">
              <a:buNone/>
            </a:pPr>
            <a:r>
              <a:rPr lang="en-US" sz="12000" b="1" dirty="0">
                <a:solidFill>
                  <a:srgbClr val="FE582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OFFICE OR DEPARTMENT  |  PRESENTATION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1828800"/>
            <a:ext cx="10362895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OFFICE OR DEPARTMENT  |  PRESENTATION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1828800"/>
            <a:ext cx="498348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2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291072" y="1828800"/>
            <a:ext cx="498348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Key Ide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7373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KEY IDEA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914400" y="2240280"/>
            <a:ext cx="9326880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One sentence students should remember.</a:t>
            </a:r>
            <a:endParaRPr lang="en-US" sz="36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Equa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OFFICE OR DEPARTMENT  |  PRESENTATION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2331720"/>
            <a:ext cx="10362895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det(AB) = det(A) det(B)</a:t>
            </a:r>
            <a:endParaRPr lang="en-US" sz="4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914400" y="4251960"/>
            <a:ext cx="10362895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600" dirty="0">
                <a:solidFill>
                  <a:srgbClr val="4963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1600" dirty="0">
                <a:solidFill>
                  <a:srgbClr val="49636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Caption or condition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Imag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solidFill>
            <a:srgbClr val="CFDFDC"/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0" y="0"/>
            <a:ext cx="5577840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dirty="0"/>
            </a:lvl1pPr>
          </a:lstStyle>
          <a:p>
            <a:pPr algn="l" indent="0" marL="0">
              <a:buNone/>
            </a:pPr>
            <a:r>
              <a:rPr lang="en-US" dirty="0">
                <a:solidFill>
                  <a:srgbClr val="000000"/>
                </a:solidFill>
              </a:rPr>
              <a:t>Drag an image here</a:t>
            </a:r>
            <a:endParaRPr lang="en-US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0" y="310896"/>
            <a:ext cx="260604" cy="20116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710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OFFICE OR DEPARTMENT  |  PRESENTATION TITLE</a:t>
            </a:r>
            <a:endParaRPr lang="en-US" sz="900" dirty="0"/>
          </a:p>
        </p:txBody>
      </p:sp>
      <p:sp>
        <p:nvSpPr>
          <p:cNvPr id="6" name="Text 2"/>
          <p:cNvSpPr/>
          <p:nvPr>
            <p:ph idx="104" type="title" hasCustomPrompt="1"/>
          </p:nvPr>
        </p:nvSpPr>
        <p:spPr>
          <a:xfrm>
            <a:off x="6217920" y="777240"/>
            <a:ext cx="5059375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000" dirty="0"/>
          </a:p>
        </p:txBody>
      </p:sp>
      <p:sp>
        <p:nvSpPr>
          <p:cNvPr id="7" name="Text 2"/>
          <p:cNvSpPr/>
          <p:nvPr>
            <p:ph idx="105" type="body" hasCustomPrompt="1"/>
          </p:nvPr>
        </p:nvSpPr>
        <p:spPr>
          <a:xfrm>
            <a:off x="6217920" y="2103120"/>
            <a:ext cx="5059375" cy="4114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Co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OFFICE OR DEPARTMENT  |  PRESENTATION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Shape 1"/>
          <p:cNvSpPr/>
          <p:nvPr/>
        </p:nvSpPr>
        <p:spPr>
          <a:xfrm>
            <a:off x="914400" y="1783080"/>
            <a:ext cx="10362895" cy="4480560"/>
          </a:xfrm>
          <a:prstGeom prst="rect">
            <a:avLst>
              <a:gd name="adj" fmla="val 1633"/>
            </a:avLst>
          </a:prstGeom>
          <a:solidFill>
            <a:srgbClr val="EAF1F0"/>
          </a:solidFill>
          <a:ln/>
        </p:spPr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1234440" y="2011680"/>
            <a:ext cx="9722815" cy="4023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print("Hello, SIT")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Lab Activit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OFFICE OR DEPARTMENT  |  PRESENTATION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Shape 1"/>
          <p:cNvSpPr/>
          <p:nvPr/>
        </p:nvSpPr>
        <p:spPr>
          <a:xfrm>
            <a:off x="914400" y="1783080"/>
            <a:ext cx="5120640" cy="4480560"/>
          </a:xfrm>
          <a:prstGeom prst="rect">
            <a:avLst>
              <a:gd name="adj" fmla="val 1633"/>
            </a:avLst>
          </a:prstGeom>
          <a:solidFill>
            <a:srgbClr val="E3F0F0"/>
          </a:solidFill>
          <a:ln/>
        </p:spPr>
      </p:sp>
      <p:sp>
        <p:nvSpPr>
          <p:cNvPr id="6" name="Text 2"/>
          <p:cNvSpPr/>
          <p:nvPr/>
        </p:nvSpPr>
        <p:spPr>
          <a:xfrm>
            <a:off x="1280160" y="2057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TASK</a:t>
            </a:r>
            <a:endParaRPr lang="en-US" sz="10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280160" y="2514600"/>
            <a:ext cx="4389120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Describe the task in one or two sentences.</a:t>
            </a:r>
            <a:endParaRPr lang="en-US" sz="1800" dirty="0"/>
          </a:p>
        </p:txBody>
      </p:sp>
      <p:sp>
        <p:nvSpPr>
          <p:cNvPr id="8" name="Text 3"/>
          <p:cNvSpPr/>
          <p:nvPr/>
        </p:nvSpPr>
        <p:spPr>
          <a:xfrm>
            <a:off x="6583680" y="20574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STEPS</a:t>
            </a:r>
            <a:endParaRPr lang="en-US" sz="1000" dirty="0"/>
          </a:p>
        </p:txBody>
      </p:sp>
      <p:sp>
        <p:nvSpPr>
          <p:cNvPr id="9" name="Text 4"/>
          <p:cNvSpPr/>
          <p:nvPr>
            <p:ph idx="107" type="body" hasCustomPrompt="1"/>
          </p:nvPr>
        </p:nvSpPr>
        <p:spPr>
          <a:xfrm>
            <a:off x="6583680" y="2514600"/>
            <a:ext cx="4693615" cy="3474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Step 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1010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Summar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OFFICE OR DEPARTMENT  |  PRESENTATION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914400" y="1828800"/>
            <a:ext cx="10362895" cy="3291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Text</a:t>
            </a:r>
            <a:endParaRPr lang="en-US" sz="2000" dirty="0"/>
          </a:p>
        </p:txBody>
      </p:sp>
      <p:sp>
        <p:nvSpPr>
          <p:cNvPr id="6" name="Shape 1"/>
          <p:cNvSpPr/>
          <p:nvPr/>
        </p:nvSpPr>
        <p:spPr>
          <a:xfrm>
            <a:off x="914400" y="5440680"/>
            <a:ext cx="10362895" cy="0"/>
          </a:xfrm>
          <a:prstGeom prst="line">
            <a:avLst/>
          </a:prstGeom>
          <a:noFill/>
          <a:ln w="9525">
            <a:solidFill>
              <a:srgbClr val="8AC4C7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914400" y="562356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NEXT LECTURE</a:t>
            </a:r>
            <a:endParaRPr lang="en-US" sz="1000" dirty="0"/>
          </a:p>
        </p:txBody>
      </p:sp>
      <p:sp>
        <p:nvSpPr>
          <p:cNvPr id="8" name="Text 3"/>
          <p:cNvSpPr/>
          <p:nvPr>
            <p:ph idx="106" type="body" hasCustomPrompt="1"/>
          </p:nvPr>
        </p:nvSpPr>
        <p:spPr>
          <a:xfrm>
            <a:off x="3108960" y="5596128"/>
            <a:ext cx="816833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Topic of the next lecture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1011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310896"/>
            <a:ext cx="260604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3584" y="256032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496369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SIT  |  OFFICE OR DEPARTMENT  |  PRESENTATION TITLE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Slide title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1012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 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822960"/>
            <a:ext cx="1508760" cy="530352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914400" y="2011680"/>
            <a:ext cx="66751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defRPr>
            </a:lvl1pPr>
          </a:lstStyle>
          <a:p>
            <a:pPr algn="l" indent="0" marL="0">
              <a:buNone/>
            </a:pPr>
            <a:r>
              <a:rPr lang="en-US" sz="60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Questions?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914400" y="3611880"/>
            <a:ext cx="66751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CFDF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CFDF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lecturer.name@sit.edu.et</a:t>
            </a:r>
            <a:endParaRPr lang="en-US" sz="1600" dirty="0"/>
          </a:p>
        </p:txBody>
      </p:sp>
      <p:sp>
        <p:nvSpPr>
          <p:cNvPr id="5" name="Text 0"/>
          <p:cNvSpPr/>
          <p:nvPr/>
        </p:nvSpPr>
        <p:spPr>
          <a:xfrm>
            <a:off x="914400" y="59436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SHAGGAR INSTITUTE OF TECHNOLOGY  |  EXCELLENCE IN SCIENCE AND TECHNOLOGY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914400" y="1828800"/>
            <a:ext cx="667512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Quarterly progress report</a:t>
            </a:r>
            <a:endParaRPr lang="en-US" sz="4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914400" y="402336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E5823"/>
                </a:solidFill>
                <a:latin typeface="Poppins Medium" pitchFamily="34" charset="0"/>
                <a:ea typeface="Poppins Medium" pitchFamily="34" charset="-122"/>
                <a:cs typeface="Poppins Medium" pitchFamily="34" charset="-120"/>
              </a:rPr>
              <a:t>Operation Department · Q1 2026/27</a:t>
            </a:r>
            <a:endParaRPr lang="en-US" sz="22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914400" y="58978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1100" spc="150" kern="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HEAD, OPERATION DEPARTMENT  |  ADMINISTRATIVE VICE PROVOST  |  OCTOBER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Agenda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1828800"/>
            <a:ext cx="10362895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Results against the plan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Challenges and how we responded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Decisions needed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Next quarter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72968" y="141732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Results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132320" y="4572000"/>
            <a:ext cx="41422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2000" b="1" dirty="0">
                <a:solidFill>
                  <a:srgbClr val="FE582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Plan and actual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1828800"/>
            <a:ext cx="4983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Achieved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Result one, with the figure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Result two</a:t>
            </a:r>
            <a:endParaRPr lang="en-US" sz="2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291072" y="1828800"/>
            <a:ext cx="4983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Behind plan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Item, reason and recovery date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Item, reason and recovery date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914400" y="2240280"/>
            <a:ext cx="9326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State the one decision you need from this meeting.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4" type="title" hasCustomPrompt="1"/>
          </p:nvPr>
        </p:nvSpPr>
        <p:spPr>
          <a:xfrm>
            <a:off x="6217920" y="777240"/>
            <a:ext cx="505937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Photo with explanation</a:t>
            </a:r>
            <a:endParaRPr lang="en-US" sz="3000" dirty="0"/>
          </a:p>
        </p:txBody>
      </p:sp>
      <p:sp>
        <p:nvSpPr>
          <p:cNvPr id="3" name="Text 2"/>
          <p:cNvSpPr/>
          <p:nvPr>
            <p:ph idx="105" type="body" hasCustomPrompt="1"/>
          </p:nvPr>
        </p:nvSpPr>
        <p:spPr>
          <a:xfrm>
            <a:off x="6217920" y="2103120"/>
            <a:ext cx="505937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Drop a photo or chart on the left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Keep the text to three short points</a:t>
            </a:r>
            <a:endParaRPr lang="en-US" sz="18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18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Credit the source under the photo</a:t>
            </a:r>
            <a:endParaRPr lang="en-US" sz="1800" dirty="0"/>
          </a:p>
        </p:txBody>
      </p:sp>
      <p:sp>
        <p:nvSpPr>
          <p:cNvPr id="4" name="Text 1"/>
          <p:cNvSpPr/>
          <p:nvPr>
            <p:ph idx="101" hasCustomPrompt="1"/>
          </p:nvPr>
        </p:nvSpPr>
        <p:spPr>
          <a:xfrm>
            <a:off x="0" y="0"/>
            <a:ext cx="5577840" cy="68580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914400" y="777240"/>
            <a:ext cx="103628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2272F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Summary and next steps</a:t>
            </a:r>
            <a:endParaRPr lang="en-US" sz="32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914400" y="1828800"/>
            <a:ext cx="10362895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Action, owner and deadline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Action, owner and deadline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●"/>
            </a:pPr>
            <a:r>
              <a:rPr lang="en-US" sz="20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Action, owner and deadline</a:t>
            </a:r>
            <a:endParaRPr lang="en-US" sz="2000" dirty="0"/>
          </a:p>
        </p:txBody>
      </p:sp>
      <p:sp>
        <p:nvSpPr>
          <p:cNvPr id="4" name="Text 3"/>
          <p:cNvSpPr/>
          <p:nvPr>
            <p:ph idx="106" type="body" hasCustomPrompt="1"/>
          </p:nvPr>
        </p:nvSpPr>
        <p:spPr>
          <a:xfrm>
            <a:off x="3108960" y="5596128"/>
            <a:ext cx="81683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2272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Date of the next review meeting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362895" y="256032"/>
            <a:ext cx="91440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496369"/>
                </a:solidFill>
                <a:latin typeface="Poppins SemiBold"/>
                <a:ea typeface="Poppins SemiBold"/>
                <a:cs typeface="Poppins SemiBold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914400" y="2011680"/>
            <a:ext cx="6675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6000" dirty="0">
                <a:solidFill>
                  <a:srgbClr val="CFDFDC"/>
                </a:solidFill>
                <a:latin typeface="Poppins SemiBold" pitchFamily="34" charset="0"/>
                <a:ea typeface="Poppins SemiBold" pitchFamily="34" charset="-122"/>
                <a:cs typeface="Poppins SemiBold" pitchFamily="34" charset="-120"/>
              </a:rPr>
              <a:t>Thank you</a:t>
            </a:r>
            <a:endParaRPr lang="en-US" sz="6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914400" y="361188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FDF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Name, position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CFDFD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Office  |  phone  |  name@sit.edu.et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Shaggar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 Administrative Presentation Template</dc:title>
  <dc:subject>PptxGenJS Presentation</dc:subject>
  <dc:creator>Shaggar Institute of Technology</dc:creator>
  <cp:lastModifiedBy>Shaggar Institute of Technology</cp:lastModifiedBy>
  <cp:revision>1</cp:revision>
  <dcterms:created xsi:type="dcterms:W3CDTF">2026-11-02T15:11:42Z</dcterms:created>
  <dcterms:modified xsi:type="dcterms:W3CDTF">2026-11-02T15:11:42Z</dcterms:modified>
</cp:coreProperties>
</file>